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0" r:id="rId4"/>
    <p:sldId id="264" r:id="rId5"/>
    <p:sldId id="265"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8/10/2015</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8/10/2015</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FANUC Customer Service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93422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Thoughts on existing poster</a:t>
            </a:r>
            <a:endParaRPr lang="en-US" dirty="0"/>
          </a:p>
        </p:txBody>
      </p:sp>
      <p:sp>
        <p:nvSpPr>
          <p:cNvPr id="3" name="Content Placeholder 2"/>
          <p:cNvSpPr>
            <a:spLocks noGrp="1"/>
          </p:cNvSpPr>
          <p:nvPr>
            <p:ph idx="1"/>
          </p:nvPr>
        </p:nvSpPr>
        <p:spPr>
          <a:xfrm>
            <a:off x="1484310" y="2035834"/>
            <a:ext cx="10018713" cy="4692770"/>
          </a:xfrm>
        </p:spPr>
        <p:txBody>
          <a:bodyPr>
            <a:normAutofit fontScale="92500" lnSpcReduction="20000"/>
          </a:bodyPr>
          <a:lstStyle/>
          <a:p>
            <a:r>
              <a:rPr lang="en-US" dirty="0" smtClean="0"/>
              <a:t>Inclusion of an individual –relatable to the target audience</a:t>
            </a:r>
          </a:p>
          <a:p>
            <a:pPr lvl="1"/>
            <a:r>
              <a:rPr lang="en-US" dirty="0" smtClean="0"/>
              <a:t>For e.g. different individuals showing the different stages of repairing a part; different individuals who are part of the different stages of the process; even a robot may be “writing” the message</a:t>
            </a:r>
          </a:p>
          <a:p>
            <a:pPr marL="285750" lvl="1"/>
            <a:r>
              <a:rPr lang="en-US" sz="2600" dirty="0" smtClean="0"/>
              <a:t>Message - </a:t>
            </a:r>
            <a:r>
              <a:rPr lang="en-US" sz="2600" dirty="0"/>
              <a:t>express the value of FANUC customer service in FANUC’s own </a:t>
            </a:r>
            <a:r>
              <a:rPr lang="en-US" sz="2600" dirty="0" smtClean="0"/>
              <a:t>terms</a:t>
            </a:r>
          </a:p>
          <a:p>
            <a:pPr marL="742950" lvl="2"/>
            <a:r>
              <a:rPr lang="en-US" dirty="0" smtClean="0"/>
              <a:t>Use words from customer service booklets and others – reliability, accelerate business, accelerate effectiveness, time to be effective, effectiveness comes from source, solve issues faster. (Since it is all about building trust in the relationship between FANUC and its clients after purchase)</a:t>
            </a:r>
            <a:endParaRPr lang="bg-BG" dirty="0" smtClean="0"/>
          </a:p>
          <a:p>
            <a:pPr marL="742950" lvl="2"/>
            <a:r>
              <a:rPr lang="en-US" dirty="0" smtClean="0"/>
              <a:t>Show advantage of FANUC’s customer service over third-party services – originality, </a:t>
            </a:r>
            <a:r>
              <a:rPr lang="en-GB" dirty="0" smtClean="0"/>
              <a:t>fast &amp; reliable, trustworthy, convenience (easier to contact FANUC customer service; the customer should know that such service exists and it is easy to use/contact)</a:t>
            </a:r>
            <a:endParaRPr lang="en-US" dirty="0" smtClean="0"/>
          </a:p>
          <a:p>
            <a:r>
              <a:rPr lang="en-US" dirty="0" smtClean="0"/>
              <a:t>Use a professional photographer  - </a:t>
            </a:r>
            <a:r>
              <a:rPr lang="en-US" dirty="0"/>
              <a:t>P</a:t>
            </a:r>
            <a:r>
              <a:rPr lang="en-US" dirty="0" smtClean="0"/>
              <a:t>hotoshop, etc. </a:t>
            </a:r>
          </a:p>
          <a:p>
            <a:r>
              <a:rPr lang="en-US" dirty="0" smtClean="0"/>
              <a:t>The ad should speak to the individual decision-makers, not the companies as a whole</a:t>
            </a:r>
            <a:endParaRPr lang="en-US" dirty="0"/>
          </a:p>
        </p:txBody>
      </p:sp>
    </p:spTree>
    <p:extLst>
      <p:ext uri="{BB962C8B-B14F-4D97-AF65-F5344CB8AC3E}">
        <p14:creationId xmlns:p14="http://schemas.microsoft.com/office/powerpoint/2010/main" val="54157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Ideas</a:t>
            </a:r>
            <a:endParaRPr lang="en-US" dirty="0"/>
          </a:p>
        </p:txBody>
      </p:sp>
      <p:sp>
        <p:nvSpPr>
          <p:cNvPr id="3" name="Content Placeholder 2"/>
          <p:cNvSpPr>
            <a:spLocks noGrp="1"/>
          </p:cNvSpPr>
          <p:nvPr>
            <p:ph idx="1"/>
          </p:nvPr>
        </p:nvSpPr>
        <p:spPr>
          <a:xfrm>
            <a:off x="1484310" y="1975449"/>
            <a:ext cx="10018713" cy="4270076"/>
          </a:xfrm>
        </p:spPr>
        <p:txBody>
          <a:bodyPr/>
          <a:lstStyle/>
          <a:p>
            <a:r>
              <a:rPr lang="en-GB" dirty="0" smtClean="0"/>
              <a:t>Target </a:t>
            </a:r>
            <a:r>
              <a:rPr lang="en-GB" dirty="0" smtClean="0"/>
              <a:t>audience</a:t>
            </a:r>
          </a:p>
          <a:p>
            <a:pPr lvl="1"/>
            <a:r>
              <a:rPr lang="en-GB" dirty="0" smtClean="0"/>
              <a:t>Magazines such as “</a:t>
            </a:r>
            <a:r>
              <a:rPr lang="bg-BG" dirty="0" smtClean="0"/>
              <a:t>Мениджър,</a:t>
            </a:r>
            <a:r>
              <a:rPr lang="en-GB" dirty="0" smtClean="0"/>
              <a:t>”</a:t>
            </a:r>
            <a:r>
              <a:rPr lang="bg-BG" dirty="0" smtClean="0"/>
              <a:t> </a:t>
            </a:r>
            <a:r>
              <a:rPr lang="en-US" dirty="0" smtClean="0"/>
              <a:t>etc. (</a:t>
            </a:r>
            <a:r>
              <a:rPr lang="en-US" smtClean="0"/>
              <a:t>interviews; talking </a:t>
            </a:r>
            <a:r>
              <a:rPr lang="en-US" dirty="0" smtClean="0"/>
              <a:t>about customer service)</a:t>
            </a:r>
            <a:endParaRPr lang="en-GB" dirty="0" smtClean="0"/>
          </a:p>
          <a:p>
            <a:pPr lvl="1"/>
            <a:r>
              <a:rPr lang="en-GB" dirty="0" smtClean="0"/>
              <a:t>Increase amount of advertisement when approaching a “big” event (a global or a local one such as a conference, a fair, a seminar, etc.)</a:t>
            </a:r>
          </a:p>
          <a:p>
            <a:pPr lvl="1"/>
            <a:r>
              <a:rPr lang="en-GB" dirty="0" smtClean="0"/>
              <a:t>Include video demonstrations of customer service/interaction or parts repair on websites </a:t>
            </a:r>
            <a:r>
              <a:rPr lang="en-GB" sz="1400" dirty="0" smtClean="0"/>
              <a:t>(maybe of those magazines)  </a:t>
            </a:r>
          </a:p>
          <a:p>
            <a:r>
              <a:rPr lang="en-GB" dirty="0" smtClean="0"/>
              <a:t>Approaching customers directly every 6 months or less and ask about the performance of the FANUC products </a:t>
            </a:r>
            <a:r>
              <a:rPr lang="en-GB" sz="1200" dirty="0" smtClean="0"/>
              <a:t>(importance of keeping the contacts)</a:t>
            </a:r>
          </a:p>
          <a:p>
            <a:r>
              <a:rPr lang="en-US" dirty="0" smtClean="0"/>
              <a:t>On FANUC website - recommendations </a:t>
            </a:r>
            <a:r>
              <a:rPr lang="en-US" u="sng" dirty="0" smtClean="0"/>
              <a:t>from local clients</a:t>
            </a:r>
          </a:p>
          <a:p>
            <a:pPr marL="0" indent="0">
              <a:buNone/>
            </a:pPr>
            <a:endParaRPr lang="en-US" u="sng" dirty="0"/>
          </a:p>
        </p:txBody>
      </p:sp>
    </p:spTree>
    <p:extLst>
      <p:ext uri="{BB962C8B-B14F-4D97-AF65-F5344CB8AC3E}">
        <p14:creationId xmlns:p14="http://schemas.microsoft.com/office/powerpoint/2010/main" val="782868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Ideas</a:t>
            </a:r>
            <a:endParaRPr lang="en-US" dirty="0"/>
          </a:p>
        </p:txBody>
      </p:sp>
      <p:sp>
        <p:nvSpPr>
          <p:cNvPr id="3" name="Content Placeholder 2"/>
          <p:cNvSpPr>
            <a:spLocks noGrp="1"/>
          </p:cNvSpPr>
          <p:nvPr>
            <p:ph idx="1"/>
          </p:nvPr>
        </p:nvSpPr>
        <p:spPr>
          <a:xfrm>
            <a:off x="1484310" y="2001329"/>
            <a:ext cx="10018713" cy="3789872"/>
          </a:xfrm>
        </p:spPr>
        <p:txBody>
          <a:bodyPr/>
          <a:lstStyle/>
          <a:p>
            <a:r>
              <a:rPr lang="en-US" dirty="0" smtClean="0"/>
              <a:t>Changing the location and picture of FANUC Bulgaria on Google</a:t>
            </a:r>
          </a:p>
          <a:p>
            <a:r>
              <a:rPr lang="en-US" dirty="0" smtClean="0"/>
              <a:t>Siemens sometimes uses a QR code to be scanned by mobile phones which leads to the certain product shown in the advertorial in a magazine -&gt; this can also be done for FANUC customer service; for e.g. the QR code to lead to FANUC’s website with local customer reviews; video demonstrations, etc.</a:t>
            </a:r>
            <a:endParaRPr lang="en-US" dirty="0"/>
          </a:p>
        </p:txBody>
      </p:sp>
    </p:spTree>
    <p:extLst>
      <p:ext uri="{BB962C8B-B14F-4D97-AF65-F5344CB8AC3E}">
        <p14:creationId xmlns:p14="http://schemas.microsoft.com/office/powerpoint/2010/main" val="3694762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Ideas</a:t>
            </a:r>
            <a:endParaRPr lang="en-US" dirty="0"/>
          </a:p>
        </p:txBody>
      </p:sp>
      <p:sp>
        <p:nvSpPr>
          <p:cNvPr id="3" name="Content Placeholder 2"/>
          <p:cNvSpPr>
            <a:spLocks noGrp="1"/>
          </p:cNvSpPr>
          <p:nvPr>
            <p:ph idx="1"/>
          </p:nvPr>
        </p:nvSpPr>
        <p:spPr/>
        <p:txBody>
          <a:bodyPr>
            <a:normAutofit/>
          </a:bodyPr>
          <a:lstStyle/>
          <a:p>
            <a:r>
              <a:rPr lang="en-GB" dirty="0" smtClean="0"/>
              <a:t>Seminars (or any other industry meetings) to increase awareness of customer service</a:t>
            </a:r>
          </a:p>
          <a:p>
            <a:pPr lvl="1"/>
            <a:r>
              <a:rPr lang="en-GB" dirty="0" smtClean="0"/>
              <a:t>Even the simplest </a:t>
            </a:r>
            <a:r>
              <a:rPr lang="en-US" dirty="0" smtClean="0"/>
              <a:t>“word of mouth” is valuable</a:t>
            </a:r>
            <a:endParaRPr lang="en-GB" dirty="0" smtClean="0"/>
          </a:p>
          <a:p>
            <a:r>
              <a:rPr lang="en-GB" dirty="0" smtClean="0"/>
              <a:t>Importance of the concept of an advertisement</a:t>
            </a:r>
          </a:p>
          <a:p>
            <a:pPr lvl="1"/>
            <a:r>
              <a:rPr lang="en-GB" dirty="0" smtClean="0"/>
              <a:t>Concentration on FANUC’s history in the region =&gt; experience</a:t>
            </a:r>
          </a:p>
          <a:p>
            <a:pPr marL="457200" lvl="1" indent="0">
              <a:buNone/>
            </a:pPr>
            <a:endParaRPr lang="en-GB" dirty="0" smtClean="0"/>
          </a:p>
          <a:p>
            <a:endParaRPr lang="en-US" dirty="0"/>
          </a:p>
        </p:txBody>
      </p:sp>
    </p:spTree>
    <p:extLst>
      <p:ext uri="{BB962C8B-B14F-4D97-AF65-F5344CB8AC3E}">
        <p14:creationId xmlns:p14="http://schemas.microsoft.com/office/powerpoint/2010/main" val="31820396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2578</TotalTime>
  <Words>395</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Corbel</vt:lpstr>
      <vt:lpstr>Parallax</vt:lpstr>
      <vt:lpstr>FANUC Customer Service</vt:lpstr>
      <vt:lpstr>Thoughts on existing poster</vt:lpstr>
      <vt:lpstr>Some Ideas</vt:lpstr>
      <vt:lpstr>Some Ideas</vt:lpstr>
      <vt:lpstr>Some Ideas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SULI</dc:creator>
  <cp:lastModifiedBy>SULI</cp:lastModifiedBy>
  <cp:revision>16</cp:revision>
  <dcterms:created xsi:type="dcterms:W3CDTF">2015-08-04T08:35:15Z</dcterms:created>
  <dcterms:modified xsi:type="dcterms:W3CDTF">2015-08-10T09:51:46Z</dcterms:modified>
</cp:coreProperties>
</file>